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1"/>
  </p:notesMasterIdLst>
  <p:handoutMasterIdLst>
    <p:handoutMasterId r:id="rId22"/>
  </p:handoutMasterIdLst>
  <p:sldIdLst>
    <p:sldId id="715" r:id="rId4"/>
    <p:sldId id="735" r:id="rId5"/>
    <p:sldId id="736" r:id="rId6"/>
    <p:sldId id="737" r:id="rId7"/>
    <p:sldId id="734" r:id="rId8"/>
    <p:sldId id="738" r:id="rId9"/>
    <p:sldId id="740" r:id="rId10"/>
    <p:sldId id="741" r:id="rId11"/>
    <p:sldId id="742" r:id="rId12"/>
    <p:sldId id="743" r:id="rId13"/>
    <p:sldId id="745" r:id="rId14"/>
    <p:sldId id="744" r:id="rId15"/>
    <p:sldId id="750" r:id="rId16"/>
    <p:sldId id="754" r:id="rId17"/>
    <p:sldId id="751" r:id="rId18"/>
    <p:sldId id="753" r:id="rId19"/>
    <p:sldId id="752" r:id="rId20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35"/>
            <p14:sldId id="736"/>
            <p14:sldId id="737"/>
            <p14:sldId id="734"/>
            <p14:sldId id="738"/>
            <p14:sldId id="740"/>
            <p14:sldId id="741"/>
            <p14:sldId id="742"/>
            <p14:sldId id="743"/>
            <p14:sldId id="745"/>
            <p14:sldId id="744"/>
            <p14:sldId id="750"/>
            <p14:sldId id="754"/>
            <p14:sldId id="751"/>
            <p14:sldId id="753"/>
            <p14:sldId id="7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875"/>
    <a:srgbClr val="DE7E7A"/>
    <a:srgbClr val="FF0000"/>
    <a:srgbClr val="F33018"/>
    <a:srgbClr val="BF5700"/>
    <a:srgbClr val="C6531F"/>
    <a:srgbClr val="C01338"/>
    <a:srgbClr val="C00000"/>
    <a:srgbClr val="79C82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7" autoAdjust="0"/>
    <p:restoredTop sz="86939" autoAdjust="0"/>
  </p:normalViewPr>
  <p:slideViewPr>
    <p:cSldViewPr>
      <p:cViewPr varScale="1">
        <p:scale>
          <a:sx n="146" d="100"/>
          <a:sy n="146" d="100"/>
        </p:scale>
        <p:origin x="17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401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38D0-53AC-3257-F5A3-9A4EF8E9D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BD77-74F3-CB7D-13F4-F15BB2FBB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C327-D33D-45A0-93AE-55BD06565BEE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3945A-15B4-6E70-612D-5228655C94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2F1-DB50-2DA9-B7DB-5D655805A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BB4F-8CD6-4AE0-8C42-E9E74002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2/15/23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Jinghu hu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PhD Candidate,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200" b="0" i="0" cap="all" baseline="0" dirty="0">
                <a:latin typeface="Arial Black" charset="0"/>
              </a:rPr>
              <a:t>Feb</a:t>
            </a:r>
            <a:r>
              <a:rPr lang="en-US" sz="1200" b="0" i="0" cap="all" baseline="0" dirty="0">
                <a:latin typeface="Arial Black" charset="0"/>
              </a:rPr>
              <a:t> </a:t>
            </a:r>
            <a:r>
              <a:rPr lang="en-US" altLang="zh-CN" sz="1200" b="0" i="0" cap="all" baseline="0" dirty="0">
                <a:latin typeface="Arial Black" charset="0"/>
              </a:rPr>
              <a:t>2023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Reduced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heat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simulate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battery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thermal</a:t>
            </a:r>
            <a:r>
              <a:rPr lang="zh-CN" altLang="en-US" sz="2400" dirty="0"/>
              <a:t> </a:t>
            </a:r>
            <a:r>
              <a:rPr lang="en-US" altLang="zh-CN" sz="2400" dirty="0"/>
              <a:t>runaway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endParaRPr lang="en-US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before/during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Currently,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1mm-thick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overcoming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Potential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Conductions: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volume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expansion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39128" cy="222834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9E367-3C3C-FB9E-4D1E-34910D351AD9}"/>
              </a:ext>
            </a:extLst>
          </p:cNvPr>
          <p:cNvSpPr/>
          <p:nvPr/>
        </p:nvSpPr>
        <p:spPr>
          <a:xfrm>
            <a:off x="6277128" y="1407253"/>
            <a:ext cx="608323" cy="10315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25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Besides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weaker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emitted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throughout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24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8888107" cy="31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(like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pymoo)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BFC6036-D7E7-22E2-5F41-E64CF9DA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303" y="1987550"/>
            <a:ext cx="4889500" cy="431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697DC1-8006-A74A-C2D7-F3BCE303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550255"/>
            <a:ext cx="5916416" cy="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7E99828F-34B9-2A52-0146-270F6F46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r="8519" b="5556"/>
          <a:stretch/>
        </p:blipFill>
        <p:spPr>
          <a:xfrm>
            <a:off x="4191000" y="634409"/>
            <a:ext cx="4495800" cy="407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228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simultaneously: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228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simultaneously: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A969C85-C1A7-8921-676B-3C7499ACF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10603" r="8148" b="5186"/>
          <a:stretch/>
        </p:blipFill>
        <p:spPr>
          <a:xfrm>
            <a:off x="4416759" y="558440"/>
            <a:ext cx="4495800" cy="43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43B6E8-3FA8-9FF2-655E-6E5614821FD4}"/>
              </a:ext>
            </a:extLst>
          </p:cNvPr>
          <p:cNvGrpSpPr/>
          <p:nvPr/>
        </p:nvGrpSpPr>
        <p:grpSpPr>
          <a:xfrm>
            <a:off x="4648200" y="1459324"/>
            <a:ext cx="2743200" cy="2376795"/>
            <a:chOff x="1837939" y="2809725"/>
            <a:chExt cx="2339514" cy="19200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83FADF-908D-6BCC-EE13-FEF297433C87}"/>
                </a:ext>
              </a:extLst>
            </p:cNvPr>
            <p:cNvGrpSpPr/>
            <p:nvPr/>
          </p:nvGrpSpPr>
          <p:grpSpPr>
            <a:xfrm>
              <a:off x="1837939" y="2809725"/>
              <a:ext cx="2339514" cy="1920050"/>
              <a:chOff x="1450696" y="2587875"/>
              <a:chExt cx="2553010" cy="2213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A2C557-4633-272E-EC07-316CD71BEDDF}"/>
                  </a:ext>
                </a:extLst>
              </p:cNvPr>
              <p:cNvSpPr/>
              <p:nvPr/>
            </p:nvSpPr>
            <p:spPr>
              <a:xfrm>
                <a:off x="1450696" y="2587875"/>
                <a:ext cx="2553010" cy="22133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7318B9-C05A-1C8F-1022-B02155230982}"/>
                  </a:ext>
                </a:extLst>
              </p:cNvPr>
              <p:cNvSpPr/>
              <p:nvPr/>
            </p:nvSpPr>
            <p:spPr>
              <a:xfrm>
                <a:off x="1627928" y="2808661"/>
                <a:ext cx="293134" cy="77395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9BC6D6-8F0E-147A-5FE8-43B939A6D98D}"/>
                  </a:ext>
                </a:extLst>
              </p:cNvPr>
              <p:cNvSpPr/>
              <p:nvPr/>
            </p:nvSpPr>
            <p:spPr>
              <a:xfrm>
                <a:off x="226149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1AB1E8-AE03-2F8B-F546-8132B293C0A6}"/>
                  </a:ext>
                </a:extLst>
              </p:cNvPr>
              <p:cNvSpPr/>
              <p:nvPr/>
            </p:nvSpPr>
            <p:spPr>
              <a:xfrm>
                <a:off x="2895059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21439D-2393-3A85-2DD1-D217979B0C48}"/>
                  </a:ext>
                </a:extLst>
              </p:cNvPr>
              <p:cNvSpPr/>
              <p:nvPr/>
            </p:nvSpPr>
            <p:spPr>
              <a:xfrm>
                <a:off x="352862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34242-77E9-9E89-8AF1-F87A72716D7A}"/>
                  </a:ext>
                </a:extLst>
              </p:cNvPr>
              <p:cNvSpPr txBox="1"/>
              <p:nvPr/>
            </p:nvSpPr>
            <p:spPr>
              <a:xfrm>
                <a:off x="3128130" y="2902930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86FA76-EFD7-1570-2479-EA53596EDC24}"/>
                  </a:ext>
                </a:extLst>
              </p:cNvPr>
              <p:cNvSpPr/>
              <p:nvPr/>
            </p:nvSpPr>
            <p:spPr>
              <a:xfrm>
                <a:off x="1627928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CF0CE9-EA39-EA89-A56F-8849CBBE691E}"/>
                  </a:ext>
                </a:extLst>
              </p:cNvPr>
              <p:cNvSpPr/>
              <p:nvPr/>
            </p:nvSpPr>
            <p:spPr>
              <a:xfrm>
                <a:off x="226149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EFABAB-20A4-D399-CADC-536D60B45E20}"/>
                  </a:ext>
                </a:extLst>
              </p:cNvPr>
              <p:cNvSpPr/>
              <p:nvPr/>
            </p:nvSpPr>
            <p:spPr>
              <a:xfrm>
                <a:off x="2895059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FC8A74-EE0D-499C-38D6-1CBBFA7DC9BB}"/>
                  </a:ext>
                </a:extLst>
              </p:cNvPr>
              <p:cNvSpPr/>
              <p:nvPr/>
            </p:nvSpPr>
            <p:spPr>
              <a:xfrm>
                <a:off x="352862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0A5227-4E74-CD82-DFC1-819E50E7713B}"/>
                  </a:ext>
                </a:extLst>
              </p:cNvPr>
              <p:cNvSpPr txBox="1"/>
              <p:nvPr/>
            </p:nvSpPr>
            <p:spPr>
              <a:xfrm>
                <a:off x="3127974" y="3852063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236BB4B-AC44-CA7F-6975-FA3329E8F9F3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921062" y="3195639"/>
                <a:ext cx="1754128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D9D48C-1993-437C-D96A-3352F22CC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061" y="3305305"/>
                <a:ext cx="1252323" cy="922298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3CC264-82D2-9D32-53F1-4A0A5F465A39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9" y="4324350"/>
              <a:ext cx="1113541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32AF11-540A-540F-A61F-6F7E12AA1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324350"/>
              <a:ext cx="580584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50F7A1-FA42-B35D-A7C9-B6CE2949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17" y="763738"/>
            <a:ext cx="3941061" cy="39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46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What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can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done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make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our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publishable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8289040" cy="179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routine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pipeline;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bridge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subroutine;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0899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162-7D90-97A0-69D3-2DFFF532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975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3FFD-9A9F-B498-D771-15F4D21E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5638800" cy="3505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/>
              <a:t>Previously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battery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failure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carried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relevant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collected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reduced-order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transfer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focusing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radiation,</a:t>
            </a:r>
            <a:r>
              <a:rPr lang="zh-CN" altLang="en-US" sz="1800" dirty="0"/>
              <a:t> </a:t>
            </a:r>
            <a:r>
              <a:rPr lang="en-US" altLang="zh-CN" sz="1800" dirty="0"/>
              <a:t>convection,</a:t>
            </a:r>
            <a:r>
              <a:rPr lang="zh-CN" altLang="en-US" sz="1800" dirty="0"/>
              <a:t> </a:t>
            </a:r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enthalpy</a:t>
            </a:r>
            <a:r>
              <a:rPr lang="zh-CN" altLang="en-US" sz="1800" dirty="0"/>
              <a:t> </a:t>
            </a:r>
            <a:r>
              <a:rPr lang="en-US" altLang="zh-CN" sz="1800" dirty="0"/>
              <a:t>exchange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cells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surrounding</a:t>
            </a:r>
            <a:r>
              <a:rPr lang="zh-CN" altLang="en-US" sz="1800" dirty="0"/>
              <a:t> </a:t>
            </a:r>
            <a:r>
              <a:rPr lang="en-US" altLang="zh-CN" sz="1800" dirty="0"/>
              <a:t>air,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play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role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simulating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cell-to-cell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propagations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4B56-4BB5-B60D-CD38-000F24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r="53275"/>
          <a:stretch/>
        </p:blipFill>
        <p:spPr>
          <a:xfrm>
            <a:off x="6417810" y="3239382"/>
            <a:ext cx="2487202" cy="176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C7B8-1B2F-2530-D548-0DEAF942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9" t="1487" b="-1487"/>
          <a:stretch/>
        </p:blipFill>
        <p:spPr>
          <a:xfrm>
            <a:off x="6400800" y="1276350"/>
            <a:ext cx="2397991" cy="15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experiments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C19D-DFA1-D687-CE51-B078A47E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29" y="1496355"/>
            <a:ext cx="2182225" cy="17277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6865F9-3AC7-6189-EBD5-2ADE190169DA}"/>
              </a:ext>
            </a:extLst>
          </p:cNvPr>
          <p:cNvGrpSpPr/>
          <p:nvPr/>
        </p:nvGrpSpPr>
        <p:grpSpPr>
          <a:xfrm>
            <a:off x="4343400" y="1440372"/>
            <a:ext cx="4422907" cy="2914373"/>
            <a:chOff x="897908" y="725497"/>
            <a:chExt cx="4899812" cy="3922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5A6B3-6590-A453-8A40-95FA1C475E2F}"/>
                </a:ext>
              </a:extLst>
            </p:cNvPr>
            <p:cNvSpPr/>
            <p:nvPr/>
          </p:nvSpPr>
          <p:spPr>
            <a:xfrm>
              <a:off x="897908" y="725497"/>
              <a:ext cx="4866787" cy="39224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E72B7-7C27-B798-871D-5A669A53862B}"/>
                </a:ext>
              </a:extLst>
            </p:cNvPr>
            <p:cNvSpPr/>
            <p:nvPr/>
          </p:nvSpPr>
          <p:spPr>
            <a:xfrm>
              <a:off x="1235765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F552F5-E99C-A9A4-18A4-DB2ECDEFA0EC}"/>
                </a:ext>
              </a:extLst>
            </p:cNvPr>
            <p:cNvSpPr/>
            <p:nvPr/>
          </p:nvSpPr>
          <p:spPr>
            <a:xfrm>
              <a:off x="2443527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061B37-ADB3-0FFB-A118-6FD3451446EE}"/>
                </a:ext>
              </a:extLst>
            </p:cNvPr>
            <p:cNvSpPr/>
            <p:nvPr/>
          </p:nvSpPr>
          <p:spPr>
            <a:xfrm>
              <a:off x="3651289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4E01A6-0741-0D50-56DA-BA95CCD77271}"/>
                </a:ext>
              </a:extLst>
            </p:cNvPr>
            <p:cNvSpPr/>
            <p:nvPr/>
          </p:nvSpPr>
          <p:spPr>
            <a:xfrm>
              <a:off x="4859050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C741E0-1D71-DB31-F257-3CBA9A79EEC4}"/>
                </a:ext>
              </a:extLst>
            </p:cNvPr>
            <p:cNvSpPr txBox="1"/>
            <p:nvPr/>
          </p:nvSpPr>
          <p:spPr>
            <a:xfrm>
              <a:off x="4255170" y="1510185"/>
              <a:ext cx="425087" cy="70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1042D-26BC-5D92-426A-CEAD41487107}"/>
                </a:ext>
              </a:extLst>
            </p:cNvPr>
            <p:cNvSpPr/>
            <p:nvPr/>
          </p:nvSpPr>
          <p:spPr>
            <a:xfrm>
              <a:off x="1235765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3FE-1C48-20A4-4C05-4116B63E5586}"/>
                </a:ext>
              </a:extLst>
            </p:cNvPr>
            <p:cNvSpPr/>
            <p:nvPr/>
          </p:nvSpPr>
          <p:spPr>
            <a:xfrm>
              <a:off x="2443527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654D11-098B-0E73-1D2A-A33D160E7AFB}"/>
                </a:ext>
              </a:extLst>
            </p:cNvPr>
            <p:cNvSpPr/>
            <p:nvPr/>
          </p:nvSpPr>
          <p:spPr>
            <a:xfrm>
              <a:off x="3651289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FB154C-E98E-B03B-9CDE-D67C0C4757B3}"/>
                </a:ext>
              </a:extLst>
            </p:cNvPr>
            <p:cNvSpPr/>
            <p:nvPr/>
          </p:nvSpPr>
          <p:spPr>
            <a:xfrm>
              <a:off x="4859050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F2DCB1-2E98-03B8-6357-3D7E3308B2EE}"/>
                </a:ext>
              </a:extLst>
            </p:cNvPr>
            <p:cNvSpPr txBox="1"/>
            <p:nvPr/>
          </p:nvSpPr>
          <p:spPr>
            <a:xfrm>
              <a:off x="4255170" y="3273380"/>
              <a:ext cx="558800" cy="6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B33761-B070-6F7D-1A11-71B4EBA2F442}"/>
                </a:ext>
              </a:extLst>
            </p:cNvPr>
            <p:cNvGrpSpPr/>
            <p:nvPr/>
          </p:nvGrpSpPr>
          <p:grpSpPr>
            <a:xfrm>
              <a:off x="1515165" y="1603455"/>
              <a:ext cx="1205590" cy="391227"/>
              <a:chOff x="1803400" y="1045163"/>
              <a:chExt cx="1205590" cy="72122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6F4E3C-C157-0075-F6D3-2CBB0EEC44A0}"/>
                  </a:ext>
                </a:extLst>
              </p:cNvPr>
              <p:cNvGrpSpPr/>
              <p:nvPr/>
            </p:nvGrpSpPr>
            <p:grpSpPr>
              <a:xfrm>
                <a:off x="1803400" y="1045163"/>
                <a:ext cx="1205590" cy="649091"/>
                <a:chOff x="1524000" y="330294"/>
                <a:chExt cx="558800" cy="30288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83C73-830D-80F5-79C3-968A2398953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5E2FB3-139A-BB6B-DEA0-2F1585836AE1}"/>
                    </a:ext>
                  </a:extLst>
                </p:cNvPr>
                <p:cNvSpPr txBox="1"/>
                <p:nvPr/>
              </p:nvSpPr>
              <p:spPr>
                <a:xfrm>
                  <a:off x="1712729" y="330294"/>
                  <a:ext cx="182638" cy="3028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0B30D9F-C179-0AAF-5E53-0B9FDB6F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1253359"/>
                <a:ext cx="0" cy="51302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77A6CA1-E1C1-42A2-1A4F-279654F44887}"/>
                </a:ext>
              </a:extLst>
            </p:cNvPr>
            <p:cNvGrpSpPr/>
            <p:nvPr/>
          </p:nvGrpSpPr>
          <p:grpSpPr>
            <a:xfrm rot="5400000">
              <a:off x="2321001" y="2496663"/>
              <a:ext cx="1762196" cy="404573"/>
              <a:chOff x="1524000" y="439386"/>
              <a:chExt cx="558801" cy="1310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DD5B4A-22F2-32DD-6C05-1786712040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64086" y="510531"/>
                <a:ext cx="11983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9FC9D2-8D26-B94A-4377-02DA987F7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22855" y="510500"/>
                <a:ext cx="119891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CE3504-922D-ACE0-B5FB-D863D6B1B00A}"/>
                  </a:ext>
                </a:extLst>
              </p:cNvPr>
              <p:cNvGrpSpPr/>
              <p:nvPr/>
            </p:nvGrpSpPr>
            <p:grpSpPr>
              <a:xfrm>
                <a:off x="1524000" y="439386"/>
                <a:ext cx="558800" cy="131060"/>
                <a:chOff x="1524000" y="439386"/>
                <a:chExt cx="558800" cy="1310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4501C48-1E08-9FD6-D49D-AFF66E9B7F5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8CE1E0E-653A-7F6D-4895-CCEFE8AED633}"/>
                    </a:ext>
                  </a:extLst>
                </p:cNvPr>
                <p:cNvSpPr txBox="1"/>
                <p:nvPr/>
              </p:nvSpPr>
              <p:spPr>
                <a:xfrm rot="16200000">
                  <a:off x="1733184" y="463437"/>
                  <a:ext cx="131060" cy="829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CDDC9B-92B8-E400-2DDC-8BD17DD021CE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55" y="1716391"/>
              <a:ext cx="0" cy="27829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7D8792-6C7D-8576-1984-9B7BEBE6BA9B}"/>
                </a:ext>
              </a:extLst>
            </p:cNvPr>
            <p:cNvSpPr txBox="1"/>
            <p:nvPr/>
          </p:nvSpPr>
          <p:spPr>
            <a:xfrm>
              <a:off x="4893832" y="1248573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D04F08-2E85-CEFC-AABB-532FEC61ADA1}"/>
                </a:ext>
              </a:extLst>
            </p:cNvPr>
            <p:cNvSpPr txBox="1"/>
            <p:nvPr/>
          </p:nvSpPr>
          <p:spPr>
            <a:xfrm>
              <a:off x="1274948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A2161-A6FA-D81B-498B-DC8CAEBADB51}"/>
                </a:ext>
              </a:extLst>
            </p:cNvPr>
            <p:cNvSpPr txBox="1"/>
            <p:nvPr/>
          </p:nvSpPr>
          <p:spPr>
            <a:xfrm>
              <a:off x="2476137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450BC0-3653-162F-AE6D-38083E3A1F58}"/>
                </a:ext>
              </a:extLst>
            </p:cNvPr>
            <p:cNvSpPr txBox="1"/>
            <p:nvPr/>
          </p:nvSpPr>
          <p:spPr>
            <a:xfrm>
              <a:off x="1276366" y="2919534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2876B2-690C-30EC-DDAD-0059577113D8}"/>
                </a:ext>
              </a:extLst>
            </p:cNvPr>
            <p:cNvSpPr txBox="1"/>
            <p:nvPr/>
          </p:nvSpPr>
          <p:spPr>
            <a:xfrm>
              <a:off x="5037981" y="740240"/>
              <a:ext cx="759739" cy="34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132FFA6-47EB-C76D-22FF-4093BF91AACD}"/>
              </a:ext>
            </a:extLst>
          </p:cNvPr>
          <p:cNvSpPr/>
          <p:nvPr/>
        </p:nvSpPr>
        <p:spPr>
          <a:xfrm>
            <a:off x="1916775" y="1333507"/>
            <a:ext cx="2099747" cy="209974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ACDB40-644D-F87E-1CD0-FBE598A5C82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452077" y="1451326"/>
            <a:ext cx="1196296" cy="789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EA432-429C-CDFF-180C-4CBFC713CEBA}"/>
              </a:ext>
            </a:extLst>
          </p:cNvPr>
          <p:cNvCxnSpPr>
            <a:cxnSpLocks/>
            <a:stCxn id="92" idx="5"/>
            <a:endCxn id="53" idx="1"/>
          </p:cNvCxnSpPr>
          <p:nvPr/>
        </p:nvCxnSpPr>
        <p:spPr>
          <a:xfrm flipV="1">
            <a:off x="3709021" y="2240641"/>
            <a:ext cx="939352" cy="8851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573304-BBE9-B2C7-7FB4-FD4CFC369675}"/>
              </a:ext>
            </a:extLst>
          </p:cNvPr>
          <p:cNvSpPr txBox="1"/>
          <p:nvPr/>
        </p:nvSpPr>
        <p:spPr>
          <a:xfrm>
            <a:off x="92049" y="3561733"/>
            <a:ext cx="419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cell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nominal</a:t>
            </a:r>
            <a:r>
              <a:rPr lang="zh-CN" altLang="en-US" sz="1600" dirty="0"/>
              <a:t> </a:t>
            </a:r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95.6</a:t>
            </a:r>
            <a:r>
              <a:rPr lang="zh-CN" altLang="en-US" sz="1600" dirty="0"/>
              <a:t> </a:t>
            </a:r>
            <a:r>
              <a:rPr lang="en-US" altLang="zh-CN" sz="1600" dirty="0"/>
              <a:t>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14</a:t>
            </a:r>
            <a:r>
              <a:rPr lang="zh-CN" altLang="en-US" sz="1600" dirty="0"/>
              <a:t> </a:t>
            </a:r>
            <a:r>
              <a:rPr lang="en-US" altLang="zh-CN" sz="1600" dirty="0"/>
              <a:t>cells</a:t>
            </a:r>
            <a:r>
              <a:rPr lang="zh-CN" altLang="en-US" sz="1600" dirty="0"/>
              <a:t> </a:t>
            </a:r>
            <a:r>
              <a:rPr lang="en-US" altLang="zh-CN" sz="1600" dirty="0"/>
              <a:t>connected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series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module</a:t>
            </a:r>
            <a:r>
              <a:rPr lang="zh-CN" altLang="en-US" sz="1600" dirty="0"/>
              <a:t> </a:t>
            </a:r>
            <a:r>
              <a:rPr lang="en-US" altLang="zh-CN" sz="1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37894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data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compared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with</a:t>
            </a:r>
            <a:endParaRPr lang="en-US" sz="2500" b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8E8B516-1156-F1CC-E131-226110091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05" y="1307381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466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B85FC-EB3D-BC68-C4FE-D1A849CB7A27}"/>
              </a:ext>
            </a:extLst>
          </p:cNvPr>
          <p:cNvGrpSpPr/>
          <p:nvPr/>
        </p:nvGrpSpPr>
        <p:grpSpPr>
          <a:xfrm>
            <a:off x="6367209" y="1245509"/>
            <a:ext cx="2799651" cy="2227826"/>
            <a:chOff x="6367209" y="1245509"/>
            <a:chExt cx="2799651" cy="22278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6367209" y="1260015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6544441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717800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7811572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844513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8044643" y="1575070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6544441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717800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7811572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844513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8044487" y="2524203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8412829" y="1245509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54D78-97B0-A934-E913-60EB39CFB122}"/>
              </a:ext>
            </a:extLst>
          </p:cNvPr>
          <p:cNvGrpSpPr/>
          <p:nvPr/>
        </p:nvGrpSpPr>
        <p:grpSpPr>
          <a:xfrm>
            <a:off x="6355005" y="3741024"/>
            <a:ext cx="2565214" cy="1216918"/>
            <a:chOff x="6397142" y="3824690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397142" y="5041608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595268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62115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41246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795949" y="4411545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00800" y="3824690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169160" y="1137500"/>
            <a:ext cx="60354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surrounding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calculated,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cell/air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known;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enthalpy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3209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0522AE-6162-CB00-67C0-84B1828AF45C}"/>
              </a:ext>
            </a:extLst>
          </p:cNvPr>
          <p:cNvSpPr txBox="1"/>
          <p:nvPr/>
        </p:nvSpPr>
        <p:spPr>
          <a:xfrm>
            <a:off x="6281879" y="1039842"/>
            <a:ext cx="754031" cy="23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-1409" y="1145047"/>
            <a:ext cx="6218103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corner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exothermic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strictly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accompanied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(from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compartment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combustion)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exerting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neighboring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Detailed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assumptions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78D6A-D8DA-89EE-73BB-940B22C96C4A}"/>
              </a:ext>
            </a:extLst>
          </p:cNvPr>
          <p:cNvGrpSpPr/>
          <p:nvPr/>
        </p:nvGrpSpPr>
        <p:grpSpPr>
          <a:xfrm>
            <a:off x="6400800" y="3685663"/>
            <a:ext cx="2565214" cy="1216918"/>
            <a:chOff x="6426386" y="2245093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426386" y="3462011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624512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91359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70490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825193" y="283194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30044" y="2245093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695FFE-D1BF-488F-7B23-64F6C7241AF7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6765286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B6980-7E69-4F53-ED4A-8632183EDF71}"/>
              </a:ext>
            </a:extLst>
          </p:cNvPr>
          <p:cNvGrpSpPr/>
          <p:nvPr/>
        </p:nvGrpSpPr>
        <p:grpSpPr>
          <a:xfrm>
            <a:off x="6335096" y="1050256"/>
            <a:ext cx="2553010" cy="2213320"/>
            <a:chOff x="3581400" y="1472343"/>
            <a:chExt cx="2553010" cy="221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50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567074" cy="349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15x15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absorbed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“see”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303575" y="1165649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39" y="1264107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5FD772-BABD-9F1A-926F-9BB90585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13" y="3964346"/>
            <a:ext cx="336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494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same:</a:t>
            </a:r>
          </a:p>
          <a:p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“equivalent”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reciprocity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4" y="1307381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005CFD0-9CA5-D8F8-074F-AE4FEC3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118" y="2873687"/>
            <a:ext cx="1066800" cy="165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6D1FEF9-9C8E-8FC5-A0A5-9C5146574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4" y="2007984"/>
            <a:ext cx="1934029" cy="16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21695-D054-32E1-F42E-C39363103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01" y="3348198"/>
            <a:ext cx="1866900" cy="177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11B085-A7CC-B0C2-EAAE-F14116D36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706" b="36568"/>
          <a:stretch/>
        </p:blipFill>
        <p:spPr>
          <a:xfrm>
            <a:off x="1066800" y="3643195"/>
            <a:ext cx="2108200" cy="4057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E6F8DA-E78A-A53A-EA39-7A7BA61AA7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74" t="66866" r="-374" b="-4747"/>
          <a:stretch/>
        </p:blipFill>
        <p:spPr>
          <a:xfrm>
            <a:off x="846851" y="4192170"/>
            <a:ext cx="2108200" cy="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Newton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pre-determined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coefficient,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Convection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92860-CE70-EEAF-6510-4AEEBD298F1F}"/>
              </a:ext>
            </a:extLst>
          </p:cNvPr>
          <p:cNvGrpSpPr/>
          <p:nvPr/>
        </p:nvGrpSpPr>
        <p:grpSpPr>
          <a:xfrm>
            <a:off x="6322892" y="1963291"/>
            <a:ext cx="2565214" cy="1216918"/>
            <a:chOff x="6322892" y="1597552"/>
            <a:chExt cx="2565214" cy="1216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5DDB22-2398-E5AD-30C9-7D9518635057}"/>
                </a:ext>
              </a:extLst>
            </p:cNvPr>
            <p:cNvGrpSpPr/>
            <p:nvPr/>
          </p:nvGrpSpPr>
          <p:grpSpPr>
            <a:xfrm>
              <a:off x="6322892" y="1597552"/>
              <a:ext cx="2565214" cy="1216918"/>
              <a:chOff x="6426386" y="2245093"/>
              <a:chExt cx="2565214" cy="121691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B7BF16-06BF-69EE-4BBA-E743EAED12EC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EBA25A-0CE0-E7D0-25C3-F3F40E243576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A0AB17-4E30-9879-10DB-3D66E385ED39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7D29ED-2E21-7967-392E-C084EB0344E2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CE5E0-2E5E-1D3D-B198-A11F6ACA932F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20C81D-8DF5-7E2F-DE56-2D84A8344FD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9A352E6-0918-678E-D49C-93B12E82D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5286" y="2467086"/>
                <a:ext cx="0" cy="489316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D89DE0-FB2D-1FD9-B7D3-CE936B35FA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1772162"/>
              <a:ext cx="0" cy="5366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2837A3C-3F9E-2CBA-2E90-D9E0CC44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004" y="3333750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90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20017</TotalTime>
  <Words>1324</Words>
  <Application>Microsoft Macintosh PowerPoint</Application>
  <PresentationFormat>On-screen Show (16:9)</PresentationFormat>
  <Paragraphs>163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Helvetica Neue</vt:lpstr>
      <vt:lpstr>Times New Roman</vt:lpstr>
      <vt:lpstr>16-9 Cover</vt:lpstr>
      <vt:lpstr>16-9 Light Background</vt:lpstr>
      <vt:lpstr>16-9 White Backgroud</vt:lpstr>
      <vt:lpstr>PowerPoint Presentation</vt:lpstr>
      <vt:lpstr>Prismatic cell module TR propagation modeling</vt:lpstr>
      <vt:lpstr>Prismatic cell module TR propagation modeling: experiments</vt:lpstr>
      <vt:lpstr>The experimental data to be compared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Jinghu Hu</cp:lastModifiedBy>
  <cp:revision>598</cp:revision>
  <cp:lastPrinted>2011-01-24T02:49:42Z</cp:lastPrinted>
  <dcterms:created xsi:type="dcterms:W3CDTF">2011-06-30T15:04:08Z</dcterms:created>
  <dcterms:modified xsi:type="dcterms:W3CDTF">2023-02-15T19:34:54Z</dcterms:modified>
  <cp:category/>
</cp:coreProperties>
</file>